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59" r:id="rId5"/>
    <p:sldId id="264" r:id="rId6"/>
    <p:sldId id="274" r:id="rId7"/>
    <p:sldId id="275" r:id="rId8"/>
    <p:sldId id="281" r:id="rId9"/>
    <p:sldId id="267" r:id="rId10"/>
    <p:sldId id="276" r:id="rId11"/>
    <p:sldId id="277" r:id="rId12"/>
    <p:sldId id="278" r:id="rId13"/>
    <p:sldId id="280" r:id="rId14"/>
    <p:sldId id="262" r:id="rId15"/>
    <p:sldId id="263" r:id="rId16"/>
    <p:sldId id="260" r:id="rId17"/>
    <p:sldId id="261" r:id="rId18"/>
    <p:sldId id="270" r:id="rId19"/>
    <p:sldId id="282" r:id="rId20"/>
    <p:sldId id="28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Ковалентная химическая связь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Химическая связь - это взаимное сцепление атомов в молекуле и кристаллической решётке в результате действия между атомами электрических сил притяжения. 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Образование молекулы хлора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data:image/png;base64,iVBORw0KGgoAAAANSUhEUgAAAXgAAACGCAMAAADgrGFJAAAAflBMVEX///8AAABiYmLc3NyqqqrBwcHr6+vPz8/7+/vU1NT29vbt7e3n5+ejo6Py8vLh4eFpaWmampqwsLCHh4cODg6NjY1LS0uTk5O7u7uDg4M6OjpZWVltbW3Jycl4eHg+Pj5QUFAsLCwcHBwqKiozMzNFRUUjIyMZGRl1dXUTExP0qHzZAAAJCklEQVR4nO2daWOqOhCGGVBAVgERUFBs1dr//wdvNhQoiPfI0nOY50NFiia8JJPJZFGSEARBEARBEARBEARButDsj8+TbZAjX506LzPCOEISHABsScphMXVu5oMDOX0xqOYhrKbNzJw4An+NA/oQvGkzMyMyWD/eqBBPl5OZcStrrYI/XU5mBpTNugrBdDmZGTXhsXEdi5rwaGrGIqL+e4EK0XQ5mRkxXMSRZhLhl+TAtm13yizNhA8w+AG4RHhNkva+tgVUfnAsAJO+RkRsnQifAe3G7qfO1gwgyocLD+DDIHbHk1aQk9K/mzpXc8CJASCl0ckkOGiStySl3u7+GNI/aGmmIc2nzsE8SbdT52CepGdi7LEjNToLoGDoYHQMS1VVa+pcIAiCIAiCIAiCIAiCIAiCIAiCIAiCIAiCIAiCIAiCIAiCILNCzGO3zGmzMTtiUNgrLuAYm4Qpf8mnzsf8SI6SdNxMnYs5stsmoE+diTmin9hWJ8jYqBv4JUv0nFDmRUANAqPPL45CsYlUGCh9fu8L6PFebIEaBLWdZPbpEqpn/FD4OItw1M0MjwB865sv6HUvhJB8LxPcJwc9fu8r0EW/rDSl9bRjcq/7sHxGI5dk9GAJMOrebh/Ad75xyeul8+rXORQ3JI98QxLXmxXjffH0C+jGtG5lPyWqd0IPaAEZc2W8exKbrYT7vM+9ofU9HNjBKhx962P9Cmd2oEB1Z8iQ7ffgVWrBES4OOzhD3qut7WSo1JyhE3ghbb2StgK8aFV3pnV+HCA9k4hGzM4nzcb8KDxJuokbMh6JXByFhynzMTse3owJY3ct5kz28TiOcBvs8Sh3nKyx+3QjoksL3/cfVVqf+IdM9EpU8uNf3ZRW2YJgzcfZrOPEhcyvpJ/KbdcNiJlUNwZ1XbfU1nh/3u6ERWW2ctL9Xsaxdyw67zcWNVkmg4UGg0oERjLJTT3SMpYkB+wCw2Y/4CRp19LFilsu/64uKUk2RB5PAPdcqrcTjdbASY7F+z+PVxO1+RaMy0e8bQ28m8hCZR75M9AoxAEgv7/JdmdW2c4RF9Qkaes8YLQDuPFTIj6iRGd68fHsCfFjUJR6iKcfaDzuxA/NhJiCJAlONJu0gPhFXO9PABELtMpxTk/0zwPyv61IZQCKtAlLImSQBAk9lbOkv8n/VPZvlZzjZZ0HkCxSMOjFUHzeJR92bYBBdguOQDxu8gj23AK7QhIn6RTeWLVNjoh4dg0QISrOlYe7SS2gMauhTCupTCk70MO7aIlIzr+StMNzcR2/v4hGIonCYhAiEcJ7rLCfB4pkG7y+ZyIgyjjysuh2Cp+2/+qUwW4irH0FT0yh96IP94NVlrDK+5KV0MRzJnaIC03zIQJkdDwkEZFr/h6KV/J5f0inxyqbRZIgNwKdY5LrjlpICnzTburKOMMhEZRDj2IiBylh0rU2vERMDzldcnEPPH/uIOa9QlpNwuV1bveu8GG5Hj3wRhHeIc1k+T0PhhGXSoLaYIMFpOB9l8+I+x5ceLfZ4L5d4uXmAadxSjwxKg2BxxUVvt6qb1u2BB5ceBmafqnO7LTxHcLrLa7YKMKbzeO7K9isPusnt2LMs4Y2uPAk3aYhl3dNTZvw7tvCO90jRFnh21Qhwis/bpYI3zilbGjhtZbB/3bhVUuVXDqWGkmuZVktA7RtwidvC7/56hxDlEtdwxJU+GP9JBG+0cf6dcLrG4AL7Mhf4HGYH7fCL2sRXntb+D1cu5R/IvwPT+uXCa+02ngDapwaLxvQxn/Cd0fAoQfhV7+uxBekHbM10mZ3sgfhSdP5/bzMtwjvtwjf1Fg5v1b4LndyWYTKqvTh1ZA8X5+W+f9p4xvr7JDCxyuWQONYOxXejJ9MbeoS/oe7pLAbYcJrL8xOVPZyK7R9afFtdNrJ94sQWJWyV3O/ZyL8R8O1XHhtkDk2W+bBp81VjQoP8MScdAq/qNkabkpjInz8SpAsqrclNZqnA0ZszpjRHHcmwqui57q/95p2APXeLM8uEX4LmwGUXwELHy7rcyUdlmXSc6XZb6qxnE7h9WtFHZsLr4l4fGdY2LIX2qIFaOz0UWRuObf1C1gXaXUPGTj3sLAFP3quXGsAV4FKGKs3gLfn52rpcbjl+eTCty/P6hSeNoK7e7mzhPOQvSr8E7z2aaU5AO2barUIHZ8m+RBe+gbxM/MqxLVWzmDWyBTCD7E+zTwwQ5JVW8EbF/5KTI2yfzLTSm4PCxeQyvQpCl4knjLvQNnyO/OGlSfTeY2IjyDlFcl0PjJA25eUf9RMhBH1gY6OlR2JnD8bamoyedCRebvsyVqire0MklmL7kmoDu1iBZ5H50vDnpX+A7z7a7OvDaN8liMwAReePvQor14XyZKxK3swGjf5g7uTFCJPKGyCLZwctzQ28A5aMcsgZMXI+IJ2+/wiV2EknkPMykbUVyMXBp0JX/Nm5Yi3dkUxW4iu+OAdKAaVO9U0LaLjvWf6DHx46fZeQdG0stegSm8+Ufm1YUP1SCT0NC2jExt4e0Rae82ouTusmFmkftwyIoBPCwaLr2k9lbwOzKTw0g4sueC4/W4Jwvw9ZGdxT182ffImO86vFRO6EhXAu7upF9b8hD+dnYEwHc/zVubDLhrG378O1NQ8z3ZMcSOqSZAOt/IVSeFXGIrnMQWKa5XMH3nl0D+OVjHyF9zOYDTKjeZqlJF3hHErTc1OfsGvm/e51O9XY8GjA7Jp8lzGVcIXHSd9B5s+l+eR7o5Ybllb8jgGRxGm0yqBwK97dzEujbaGInhjbGDMBTo0asSiGzQ+32fC58Itu8Ib0zH/jEPRWZMr4ZjHYvrvR4HPQHSID62Rz0GgTi6b+aBCvxM110W8/8fq6uHxCg2rwksb4cosS4E0twjFjiy8ZMkBd2GXcr8e1m3Ny7mersde3KinKb8XY70uaxmIp1AZbYjSiJvYYI0bqgwF995D3CpobFgnysCtgsYnImX9MsXyp9lzsfzGkVZkYExo7DshQ6P3uhsS8jL+ZtM+gQIZDB8cB52a8YnpDI7szbFf5H/j8thFPMqoKvJgJQRf4m41CIIgCIIgCPLP8x8AIlV2cWRGe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4" name="Picture 2" descr="http://benschoolcountry.grodno.unibel.by/general_and_inorganic_chemistry/user-images/kov_sv_Cl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7429552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Образование молекулы </a:t>
            </a:r>
            <a:r>
              <a:rPr lang="ru-RU" dirty="0" err="1" smtClean="0"/>
              <a:t>хлороводорода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723902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Характеристика ковалентной связи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Полярность.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14554"/>
            <a:ext cx="7415217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Ковалентная  неполярная связь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7529518" cy="412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Ковалентная полярная связь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7334254" cy="467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Дипольный момент связи и молекулы.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7019927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765813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Длина химической связи зависит от </a:t>
            </a:r>
            <a:r>
              <a:rPr lang="ru-RU" b="1" dirty="0" smtClean="0"/>
              <a:t>радиусов</a:t>
            </a:r>
            <a:r>
              <a:rPr lang="ru-RU" dirty="0" smtClean="0"/>
              <a:t> атомов.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Чем больше радиусы атомов, тем длиннее связь между ними</a:t>
            </a:r>
            <a:endParaRPr lang="ru-RU" dirty="0"/>
          </a:p>
        </p:txBody>
      </p:sp>
      <p:pic>
        <p:nvPicPr>
          <p:cNvPr id="4" name="Рисунок 3" descr="кс2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000372"/>
            <a:ext cx="626745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длины связи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H−H    — 0,074 нм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F−F    —  0,142 нм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Cl−Cl</a:t>
            </a:r>
            <a:r>
              <a:rPr lang="ru-RU" dirty="0" smtClean="0"/>
              <a:t>  —  0,198 нм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Br−Br</a:t>
            </a:r>
            <a:r>
              <a:rPr lang="ru-RU" dirty="0" smtClean="0"/>
              <a:t> — 0,228 нм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I−I       —  0,267 нм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Кратность</a:t>
            </a:r>
            <a:r>
              <a:rPr lang="ru-RU" dirty="0" smtClean="0"/>
              <a:t> связи тоже влияет на её длину.</a:t>
            </a:r>
          </a:p>
          <a:p>
            <a:r>
              <a:rPr lang="ru-RU" dirty="0" smtClean="0"/>
              <a:t>Чем больше общих электронных пар у атомов, тем короче связь.</a:t>
            </a:r>
          </a:p>
          <a:p>
            <a:r>
              <a:rPr lang="ru-RU" dirty="0" smtClean="0"/>
              <a:t>C−C— 0,154 нм</a:t>
            </a:r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</a:t>
            </a:r>
            <a:r>
              <a:rPr lang="ru-RU" dirty="0" smtClean="0"/>
              <a:t> </a:t>
            </a:r>
          </a:p>
          <a:p>
            <a:r>
              <a:rPr lang="ru-RU" dirty="0" smtClean="0"/>
              <a:t>C=C— 0,133 нм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C≡C</a:t>
            </a:r>
            <a:r>
              <a:rPr lang="ru-RU" b="1" dirty="0" smtClean="0"/>
              <a:t> </a:t>
            </a:r>
            <a:r>
              <a:rPr lang="ru-RU" dirty="0" smtClean="0"/>
              <a:t>— 0,120 нм 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Прочность</a:t>
            </a:r>
            <a:r>
              <a:rPr lang="ru-RU" dirty="0" smtClean="0"/>
              <a:t> связи зависит от её </a:t>
            </a:r>
            <a:r>
              <a:rPr lang="ru-RU" b="1" dirty="0" smtClean="0"/>
              <a:t>длины</a:t>
            </a:r>
            <a:r>
              <a:rPr lang="ru-RU" dirty="0" smtClean="0"/>
              <a:t> и </a:t>
            </a:r>
            <a:r>
              <a:rPr lang="ru-RU" b="1" dirty="0" smtClean="0"/>
              <a:t>кратности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14414" y="642918"/>
            <a:ext cx="687705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Обменный механизм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85926"/>
            <a:ext cx="65532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Донорно-акцепторный механизм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90625" y="2010569"/>
            <a:ext cx="67627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перекрывания атомных </a:t>
            </a:r>
            <a:r>
              <a:rPr lang="ru-RU" dirty="0" err="1" smtClean="0"/>
              <a:t>орбиталей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7810507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перекрывания атомных </a:t>
            </a:r>
            <a:r>
              <a:rPr lang="ru-RU" dirty="0" err="1" smtClean="0"/>
              <a:t>орбиталей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52575"/>
            <a:ext cx="7662892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Вещества с ковалентной связью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5375" y="1834356"/>
            <a:ext cx="695325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Подведем итоги: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143932" cy="477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Картинки по запросу задания по теме ковалентная связ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7929618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81</Words>
  <PresentationFormat>Экран (4:3)</PresentationFormat>
  <Paragraphs>39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Ковалентная химическая связь</vt:lpstr>
      <vt:lpstr>Слайд 2</vt:lpstr>
      <vt:lpstr> Образование молекулы хлора </vt:lpstr>
      <vt:lpstr>Образование молекулы хлороводорода.</vt:lpstr>
      <vt:lpstr>Характеристика ковалентной связи</vt:lpstr>
      <vt:lpstr>Ковалентная  неполярная связь</vt:lpstr>
      <vt:lpstr>Ковалентная полярная связь</vt:lpstr>
      <vt:lpstr>Дипольный момент связи и молекулы.</vt:lpstr>
      <vt:lpstr>Слайд 9</vt:lpstr>
      <vt:lpstr>Слайд 10</vt:lpstr>
      <vt:lpstr>Значение длины связи</vt:lpstr>
      <vt:lpstr>Слайд 12</vt:lpstr>
      <vt:lpstr>              Прочность связи зависит от её длины и кратности</vt:lpstr>
      <vt:lpstr>Обменный механизм </vt:lpstr>
      <vt:lpstr>Донорно-акцепторный механизм</vt:lpstr>
      <vt:lpstr>Виды перекрывания атомных орбиталей:</vt:lpstr>
      <vt:lpstr>Виды перекрывания атомных орбиталей:</vt:lpstr>
      <vt:lpstr>Вещества с ковалентной связью</vt:lpstr>
      <vt:lpstr>Подведем итоги: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Механизм образования:</dc:title>
  <dc:creator>User</dc:creator>
  <cp:lastModifiedBy>Юрий</cp:lastModifiedBy>
  <cp:revision>25</cp:revision>
  <dcterms:created xsi:type="dcterms:W3CDTF">2017-03-21T12:10:41Z</dcterms:created>
  <dcterms:modified xsi:type="dcterms:W3CDTF">2017-03-26T08:23:05Z</dcterms:modified>
</cp:coreProperties>
</file>